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7"/>
  </p:notesMasterIdLst>
  <p:sldIdLst>
    <p:sldId id="290" r:id="rId5"/>
    <p:sldId id="291" r:id="rId6"/>
  </p:sldIdLst>
  <p:sldSz cx="6858000" cy="9906000" type="A4"/>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ily Budden" initials="EB" lastIdx="1" clrIdx="0">
    <p:extLst>
      <p:ext uri="{19B8F6BF-5375-455C-9EA6-DF929625EA0E}">
        <p15:presenceInfo xmlns:p15="http://schemas.microsoft.com/office/powerpoint/2012/main" userId="S-1-5-21-1054606061-1393839765-108820599-21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7B9"/>
    <a:srgbClr val="EBCDE0"/>
    <a:srgbClr val="8ED2ED"/>
    <a:srgbClr val="B1B1FC"/>
    <a:srgbClr val="CCDB82"/>
    <a:srgbClr val="F6B27F"/>
    <a:srgbClr val="CF8BB7"/>
    <a:srgbClr val="BE81B2"/>
    <a:srgbClr val="26E226"/>
    <a:srgbClr val="FFDF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2621" y="67"/>
      </p:cViewPr>
      <p:guideLst>
        <p:guide orient="horz" pos="312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920" cy="481728"/>
          </a:xfrm>
          <a:prstGeom prst="rect">
            <a:avLst/>
          </a:prstGeom>
        </p:spPr>
        <p:txBody>
          <a:bodyPr vert="horz" lIns="91577" tIns="45789" rIns="91577" bIns="45789" rtlCol="0"/>
          <a:lstStyle>
            <a:lvl1pPr algn="l">
              <a:defRPr sz="1200"/>
            </a:lvl1pPr>
          </a:lstStyle>
          <a:p>
            <a:endParaRPr lang="en-US"/>
          </a:p>
        </p:txBody>
      </p:sp>
      <p:sp>
        <p:nvSpPr>
          <p:cNvPr id="3" name="Date Placeholder 2"/>
          <p:cNvSpPr>
            <a:spLocks noGrp="1"/>
          </p:cNvSpPr>
          <p:nvPr>
            <p:ph type="dt" idx="1"/>
          </p:nvPr>
        </p:nvSpPr>
        <p:spPr>
          <a:xfrm>
            <a:off x="4143588" y="0"/>
            <a:ext cx="3169920" cy="481728"/>
          </a:xfrm>
          <a:prstGeom prst="rect">
            <a:avLst/>
          </a:prstGeom>
        </p:spPr>
        <p:txBody>
          <a:bodyPr vert="horz" lIns="91577" tIns="45789" rIns="91577" bIns="45789" rtlCol="0"/>
          <a:lstStyle>
            <a:lvl1pPr algn="r">
              <a:defRPr sz="1200"/>
            </a:lvl1pPr>
          </a:lstStyle>
          <a:p>
            <a:fld id="{29BB6AB2-E8D7-4A46-965A-DDC463B4FAC2}" type="datetimeFigureOut">
              <a:rPr lang="en-US" smtClean="0"/>
              <a:pPr/>
              <a:t>4/21/2023</a:t>
            </a:fld>
            <a:endParaRPr lang="en-US"/>
          </a:p>
        </p:txBody>
      </p:sp>
      <p:sp>
        <p:nvSpPr>
          <p:cNvPr id="4" name="Slide Image Placeholder 3"/>
          <p:cNvSpPr>
            <a:spLocks noGrp="1" noRot="1" noChangeAspect="1"/>
          </p:cNvSpPr>
          <p:nvPr>
            <p:ph type="sldImg" idx="2"/>
          </p:nvPr>
        </p:nvSpPr>
        <p:spPr>
          <a:xfrm>
            <a:off x="2535238" y="1200150"/>
            <a:ext cx="2244725" cy="3240088"/>
          </a:xfrm>
          <a:prstGeom prst="rect">
            <a:avLst/>
          </a:prstGeom>
          <a:noFill/>
          <a:ln w="12700">
            <a:solidFill>
              <a:prstClr val="black"/>
            </a:solidFill>
          </a:ln>
        </p:spPr>
        <p:txBody>
          <a:bodyPr vert="horz" lIns="91577" tIns="45789" rIns="91577" bIns="45789" rtlCol="0" anchor="ctr"/>
          <a:lstStyle/>
          <a:p>
            <a:endParaRPr lang="en-US"/>
          </a:p>
        </p:txBody>
      </p:sp>
      <p:sp>
        <p:nvSpPr>
          <p:cNvPr id="5" name="Notes Placeholder 4"/>
          <p:cNvSpPr>
            <a:spLocks noGrp="1"/>
          </p:cNvSpPr>
          <p:nvPr>
            <p:ph type="body" sz="quarter" idx="3"/>
          </p:nvPr>
        </p:nvSpPr>
        <p:spPr>
          <a:xfrm>
            <a:off x="731521" y="4620577"/>
            <a:ext cx="5852160" cy="3780473"/>
          </a:xfrm>
          <a:prstGeom prst="rect">
            <a:avLst/>
          </a:prstGeom>
        </p:spPr>
        <p:txBody>
          <a:bodyPr vert="horz" lIns="91577" tIns="45789" rIns="91577" bIns="457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119475"/>
            <a:ext cx="3169920" cy="481727"/>
          </a:xfrm>
          <a:prstGeom prst="rect">
            <a:avLst/>
          </a:prstGeom>
        </p:spPr>
        <p:txBody>
          <a:bodyPr vert="horz" lIns="91577" tIns="45789" rIns="91577" bIns="45789" rtlCol="0" anchor="b"/>
          <a:lstStyle>
            <a:lvl1pPr algn="l">
              <a:defRPr sz="1200"/>
            </a:lvl1pPr>
          </a:lstStyle>
          <a:p>
            <a:endParaRPr lang="en-US"/>
          </a:p>
        </p:txBody>
      </p:sp>
      <p:sp>
        <p:nvSpPr>
          <p:cNvPr id="7" name="Slide Number Placeholder 6"/>
          <p:cNvSpPr>
            <a:spLocks noGrp="1"/>
          </p:cNvSpPr>
          <p:nvPr>
            <p:ph type="sldNum" sz="quarter" idx="5"/>
          </p:nvPr>
        </p:nvSpPr>
        <p:spPr>
          <a:xfrm>
            <a:off x="4143588" y="9119475"/>
            <a:ext cx="3169920" cy="481727"/>
          </a:xfrm>
          <a:prstGeom prst="rect">
            <a:avLst/>
          </a:prstGeom>
        </p:spPr>
        <p:txBody>
          <a:bodyPr vert="horz" lIns="91577" tIns="45789" rIns="91577" bIns="45789" rtlCol="0" anchor="b"/>
          <a:lstStyle>
            <a:lvl1pPr algn="r">
              <a:defRPr sz="1200"/>
            </a:lvl1pPr>
          </a:lstStyle>
          <a:p>
            <a:fld id="{9EC3EA48-0785-784D-A758-A83FABA1BAEF}" type="slidenum">
              <a:rPr lang="en-US" smtClean="0"/>
              <a:pPr/>
              <a:t>‹#›</a:t>
            </a:fld>
            <a:endParaRPr lang="en-US"/>
          </a:p>
        </p:txBody>
      </p:sp>
    </p:spTree>
    <p:extLst>
      <p:ext uri="{BB962C8B-B14F-4D97-AF65-F5344CB8AC3E}">
        <p14:creationId xmlns:p14="http://schemas.microsoft.com/office/powerpoint/2010/main" val="3461578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EC3EA48-0785-784D-A758-A83FABA1BAEF}" type="slidenum">
              <a:rPr lang="en-US" smtClean="0"/>
              <a:pPr/>
              <a:t>1</a:t>
            </a:fld>
            <a:endParaRPr lang="en-US"/>
          </a:p>
        </p:txBody>
      </p:sp>
    </p:spTree>
    <p:extLst>
      <p:ext uri="{BB962C8B-B14F-4D97-AF65-F5344CB8AC3E}">
        <p14:creationId xmlns:p14="http://schemas.microsoft.com/office/powerpoint/2010/main" val="1137161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71488" y="9181397"/>
            <a:ext cx="1543050" cy="527403"/>
          </a:xfrm>
          <a:prstGeom prst="rect">
            <a:avLst/>
          </a:prstGeom>
        </p:spPr>
        <p:txBody>
          <a:bodyPr/>
          <a:lstStyle/>
          <a:p>
            <a:fld id="{9FA0129A-20BA-0442-8755-FD76F2C55A3C}" type="datetimeFigureOut">
              <a:rPr lang="en-US" smtClean="0"/>
              <a:pPr/>
              <a:t>4/21/2023</a:t>
            </a:fld>
            <a:endParaRPr lang="en-US"/>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lang="en-US"/>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7EB20F6A-401F-6143-8CE6-616EEB9C1846}" type="slidenum">
              <a:rPr lang="en-US" smtClean="0"/>
              <a:pPr/>
              <a:t>‹#›</a:t>
            </a:fld>
            <a:endParaRPr lang="en-US"/>
          </a:p>
        </p:txBody>
      </p:sp>
    </p:spTree>
    <p:extLst>
      <p:ext uri="{BB962C8B-B14F-4D97-AF65-F5344CB8AC3E}">
        <p14:creationId xmlns:p14="http://schemas.microsoft.com/office/powerpoint/2010/main" val="3029096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71488" y="2637014"/>
            <a:ext cx="5915025" cy="628526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71488" y="9181397"/>
            <a:ext cx="1543050" cy="527403"/>
          </a:xfrm>
          <a:prstGeom prst="rect">
            <a:avLst/>
          </a:prstGeom>
        </p:spPr>
        <p:txBody>
          <a:bodyPr/>
          <a:lstStyle/>
          <a:p>
            <a:fld id="{9FA0129A-20BA-0442-8755-FD76F2C55A3C}" type="datetimeFigureOut">
              <a:rPr lang="en-US" smtClean="0"/>
              <a:pPr/>
              <a:t>4/21/2023</a:t>
            </a:fld>
            <a:endParaRPr lang="en-US"/>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lang="en-US"/>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7EB20F6A-401F-6143-8CE6-616EEB9C1846}" type="slidenum">
              <a:rPr lang="en-US" smtClean="0"/>
              <a:pPr/>
              <a:t>‹#›</a:t>
            </a:fld>
            <a:endParaRPr lang="en-US"/>
          </a:p>
        </p:txBody>
      </p:sp>
    </p:spTree>
    <p:extLst>
      <p:ext uri="{BB962C8B-B14F-4D97-AF65-F5344CB8AC3E}">
        <p14:creationId xmlns:p14="http://schemas.microsoft.com/office/powerpoint/2010/main" val="3034296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527403"/>
            <a:ext cx="4350544" cy="8394877"/>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71488" y="9181397"/>
            <a:ext cx="1543050" cy="527403"/>
          </a:xfrm>
          <a:prstGeom prst="rect">
            <a:avLst/>
          </a:prstGeom>
        </p:spPr>
        <p:txBody>
          <a:bodyPr/>
          <a:lstStyle/>
          <a:p>
            <a:fld id="{9FA0129A-20BA-0442-8755-FD76F2C55A3C}" type="datetimeFigureOut">
              <a:rPr lang="en-US" smtClean="0"/>
              <a:pPr/>
              <a:t>4/21/2023</a:t>
            </a:fld>
            <a:endParaRPr lang="en-US"/>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lang="en-US"/>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7EB20F6A-401F-6143-8CE6-616EEB9C1846}" type="slidenum">
              <a:rPr lang="en-US" smtClean="0"/>
              <a:pPr/>
              <a:t>‹#›</a:t>
            </a:fld>
            <a:endParaRPr lang="en-US"/>
          </a:p>
        </p:txBody>
      </p:sp>
    </p:spTree>
    <p:extLst>
      <p:ext uri="{BB962C8B-B14F-4D97-AF65-F5344CB8AC3E}">
        <p14:creationId xmlns:p14="http://schemas.microsoft.com/office/powerpoint/2010/main" val="3764544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71488" y="2637014"/>
            <a:ext cx="5915025" cy="628526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71488" y="9181397"/>
            <a:ext cx="1543050" cy="527403"/>
          </a:xfrm>
          <a:prstGeom prst="rect">
            <a:avLst/>
          </a:prstGeom>
        </p:spPr>
        <p:txBody>
          <a:bodyPr/>
          <a:lstStyle/>
          <a:p>
            <a:fld id="{9FA0129A-20BA-0442-8755-FD76F2C55A3C}" type="datetimeFigureOut">
              <a:rPr lang="en-US" smtClean="0"/>
              <a:pPr/>
              <a:t>4/21/2023</a:t>
            </a:fld>
            <a:endParaRPr lang="en-US"/>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lang="en-US"/>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7EB20F6A-401F-6143-8CE6-616EEB9C1846}" type="slidenum">
              <a:rPr lang="en-US" smtClean="0"/>
              <a:pPr/>
              <a:t>‹#›</a:t>
            </a:fld>
            <a:endParaRPr lang="en-US"/>
          </a:p>
        </p:txBody>
      </p:sp>
    </p:spTree>
    <p:extLst>
      <p:ext uri="{BB962C8B-B14F-4D97-AF65-F5344CB8AC3E}">
        <p14:creationId xmlns:p14="http://schemas.microsoft.com/office/powerpoint/2010/main" val="185935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a:prstGeom prst="rect">
            <a:avLst/>
          </a:prstGeo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467916" y="6629226"/>
            <a:ext cx="5915025" cy="2166937"/>
          </a:xfrm>
          <a:prstGeom prst="rect">
            <a:avLst/>
          </a:prstGeo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471488" y="9181397"/>
            <a:ext cx="1543050" cy="527403"/>
          </a:xfrm>
          <a:prstGeom prst="rect">
            <a:avLst/>
          </a:prstGeom>
        </p:spPr>
        <p:txBody>
          <a:bodyPr/>
          <a:lstStyle/>
          <a:p>
            <a:fld id="{9FA0129A-20BA-0442-8755-FD76F2C55A3C}" type="datetimeFigureOut">
              <a:rPr lang="en-US" smtClean="0"/>
              <a:pPr/>
              <a:t>4/21/2023</a:t>
            </a:fld>
            <a:endParaRPr lang="en-US"/>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lang="en-US"/>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7EB20F6A-401F-6143-8CE6-616EEB9C1846}" type="slidenum">
              <a:rPr lang="en-US" smtClean="0"/>
              <a:pPr/>
              <a:t>‹#›</a:t>
            </a:fld>
            <a:endParaRPr lang="en-US"/>
          </a:p>
        </p:txBody>
      </p:sp>
    </p:spTree>
    <p:extLst>
      <p:ext uri="{BB962C8B-B14F-4D97-AF65-F5344CB8AC3E}">
        <p14:creationId xmlns:p14="http://schemas.microsoft.com/office/powerpoint/2010/main" val="326125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71488" y="2637014"/>
            <a:ext cx="2914650" cy="628526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637014"/>
            <a:ext cx="2914650" cy="628526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fld id="{9FA0129A-20BA-0442-8755-FD76F2C55A3C}" type="datetimeFigureOut">
              <a:rPr lang="en-US" smtClean="0"/>
              <a:pPr/>
              <a:t>4/21/2023</a:t>
            </a:fld>
            <a:endParaRPr lang="en-US"/>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endParaRPr lang="en-US"/>
          </a:p>
        </p:txBody>
      </p:sp>
      <p:sp>
        <p:nvSpPr>
          <p:cNvPr id="7" name="Slide Number Placeholder 6"/>
          <p:cNvSpPr>
            <a:spLocks noGrp="1"/>
          </p:cNvSpPr>
          <p:nvPr>
            <p:ph type="sldNum" sz="quarter" idx="12"/>
          </p:nvPr>
        </p:nvSpPr>
        <p:spPr>
          <a:xfrm>
            <a:off x="4843463" y="9181397"/>
            <a:ext cx="1543050" cy="527403"/>
          </a:xfrm>
          <a:prstGeom prst="rect">
            <a:avLst/>
          </a:prstGeom>
        </p:spPr>
        <p:txBody>
          <a:bodyPr/>
          <a:lstStyle/>
          <a:p>
            <a:fld id="{7EB20F6A-401F-6143-8CE6-616EEB9C1846}" type="slidenum">
              <a:rPr lang="en-US" smtClean="0"/>
              <a:pPr/>
              <a:t>‹#›</a:t>
            </a:fld>
            <a:endParaRPr lang="en-US"/>
          </a:p>
        </p:txBody>
      </p:sp>
    </p:spTree>
    <p:extLst>
      <p:ext uri="{BB962C8B-B14F-4D97-AF65-F5344CB8AC3E}">
        <p14:creationId xmlns:p14="http://schemas.microsoft.com/office/powerpoint/2010/main" val="3896995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472381" y="2428347"/>
            <a:ext cx="2901255"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18442"/>
            <a:ext cx="2901255" cy="532218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428347"/>
            <a:ext cx="2915543"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18442"/>
            <a:ext cx="2915543" cy="532218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71488" y="9181397"/>
            <a:ext cx="1543050" cy="527403"/>
          </a:xfrm>
          <a:prstGeom prst="rect">
            <a:avLst/>
          </a:prstGeom>
        </p:spPr>
        <p:txBody>
          <a:bodyPr/>
          <a:lstStyle/>
          <a:p>
            <a:fld id="{9FA0129A-20BA-0442-8755-FD76F2C55A3C}" type="datetimeFigureOut">
              <a:rPr lang="en-US" smtClean="0"/>
              <a:pPr/>
              <a:t>4/21/2023</a:t>
            </a:fld>
            <a:endParaRPr lang="en-US"/>
          </a:p>
        </p:txBody>
      </p:sp>
      <p:sp>
        <p:nvSpPr>
          <p:cNvPr id="8" name="Footer Placeholder 7"/>
          <p:cNvSpPr>
            <a:spLocks noGrp="1"/>
          </p:cNvSpPr>
          <p:nvPr>
            <p:ph type="ftr" sz="quarter" idx="11"/>
          </p:nvPr>
        </p:nvSpPr>
        <p:spPr>
          <a:xfrm>
            <a:off x="2271713" y="9181397"/>
            <a:ext cx="2314575" cy="527403"/>
          </a:xfrm>
          <a:prstGeom prst="rect">
            <a:avLst/>
          </a:prstGeom>
        </p:spPr>
        <p:txBody>
          <a:bodyPr/>
          <a:lstStyle/>
          <a:p>
            <a:endParaRPr lang="en-US"/>
          </a:p>
        </p:txBody>
      </p:sp>
      <p:sp>
        <p:nvSpPr>
          <p:cNvPr id="9" name="Slide Number Placeholder 8"/>
          <p:cNvSpPr>
            <a:spLocks noGrp="1"/>
          </p:cNvSpPr>
          <p:nvPr>
            <p:ph type="sldNum" sz="quarter" idx="12"/>
          </p:nvPr>
        </p:nvSpPr>
        <p:spPr>
          <a:xfrm>
            <a:off x="4843463" y="9181397"/>
            <a:ext cx="1543050" cy="527403"/>
          </a:xfrm>
          <a:prstGeom prst="rect">
            <a:avLst/>
          </a:prstGeom>
        </p:spPr>
        <p:txBody>
          <a:bodyPr/>
          <a:lstStyle/>
          <a:p>
            <a:fld id="{7EB20F6A-401F-6143-8CE6-616EEB9C1846}" type="slidenum">
              <a:rPr lang="en-US" smtClean="0"/>
              <a:pPr/>
              <a:t>‹#›</a:t>
            </a:fld>
            <a:endParaRPr lang="en-US"/>
          </a:p>
        </p:txBody>
      </p:sp>
    </p:spTree>
    <p:extLst>
      <p:ext uri="{BB962C8B-B14F-4D97-AF65-F5344CB8AC3E}">
        <p14:creationId xmlns:p14="http://schemas.microsoft.com/office/powerpoint/2010/main" val="998672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71488" y="9181397"/>
            <a:ext cx="1543050" cy="527403"/>
          </a:xfrm>
          <a:prstGeom prst="rect">
            <a:avLst/>
          </a:prstGeom>
        </p:spPr>
        <p:txBody>
          <a:bodyPr/>
          <a:lstStyle/>
          <a:p>
            <a:fld id="{9FA0129A-20BA-0442-8755-FD76F2C55A3C}" type="datetimeFigureOut">
              <a:rPr lang="en-US" smtClean="0"/>
              <a:pPr/>
              <a:t>4/21/2023</a:t>
            </a:fld>
            <a:endParaRPr lang="en-US"/>
          </a:p>
        </p:txBody>
      </p:sp>
      <p:sp>
        <p:nvSpPr>
          <p:cNvPr id="4" name="Footer Placeholder 3"/>
          <p:cNvSpPr>
            <a:spLocks noGrp="1"/>
          </p:cNvSpPr>
          <p:nvPr>
            <p:ph type="ftr" sz="quarter" idx="11"/>
          </p:nvPr>
        </p:nvSpPr>
        <p:spPr>
          <a:xfrm>
            <a:off x="2271713" y="9181397"/>
            <a:ext cx="2314575" cy="527403"/>
          </a:xfrm>
          <a:prstGeom prst="rect">
            <a:avLst/>
          </a:prstGeom>
        </p:spPr>
        <p:txBody>
          <a:bodyPr/>
          <a:lstStyle/>
          <a:p>
            <a:endParaRPr lang="en-US"/>
          </a:p>
        </p:txBody>
      </p:sp>
      <p:sp>
        <p:nvSpPr>
          <p:cNvPr id="5" name="Slide Number Placeholder 4"/>
          <p:cNvSpPr>
            <a:spLocks noGrp="1"/>
          </p:cNvSpPr>
          <p:nvPr>
            <p:ph type="sldNum" sz="quarter" idx="12"/>
          </p:nvPr>
        </p:nvSpPr>
        <p:spPr>
          <a:xfrm>
            <a:off x="4843463" y="9181397"/>
            <a:ext cx="1543050" cy="527403"/>
          </a:xfrm>
          <a:prstGeom prst="rect">
            <a:avLst/>
          </a:prstGeom>
        </p:spPr>
        <p:txBody>
          <a:bodyPr/>
          <a:lstStyle/>
          <a:p>
            <a:fld id="{7EB20F6A-401F-6143-8CE6-616EEB9C1846}" type="slidenum">
              <a:rPr lang="en-US" smtClean="0"/>
              <a:pPr/>
              <a:t>‹#›</a:t>
            </a:fld>
            <a:endParaRPr lang="en-US"/>
          </a:p>
        </p:txBody>
      </p:sp>
    </p:spTree>
    <p:extLst>
      <p:ext uri="{BB962C8B-B14F-4D97-AF65-F5344CB8AC3E}">
        <p14:creationId xmlns:p14="http://schemas.microsoft.com/office/powerpoint/2010/main" val="2141559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1488" y="9181397"/>
            <a:ext cx="1543050" cy="527403"/>
          </a:xfrm>
          <a:prstGeom prst="rect">
            <a:avLst/>
          </a:prstGeom>
        </p:spPr>
        <p:txBody>
          <a:bodyPr/>
          <a:lstStyle/>
          <a:p>
            <a:fld id="{9FA0129A-20BA-0442-8755-FD76F2C55A3C}" type="datetimeFigureOut">
              <a:rPr lang="en-US" smtClean="0"/>
              <a:pPr/>
              <a:t>4/21/2023</a:t>
            </a:fld>
            <a:endParaRPr lang="en-US"/>
          </a:p>
        </p:txBody>
      </p:sp>
      <p:sp>
        <p:nvSpPr>
          <p:cNvPr id="3" name="Footer Placeholder 2"/>
          <p:cNvSpPr>
            <a:spLocks noGrp="1"/>
          </p:cNvSpPr>
          <p:nvPr>
            <p:ph type="ftr" sz="quarter" idx="11"/>
          </p:nvPr>
        </p:nvSpPr>
        <p:spPr>
          <a:xfrm>
            <a:off x="2271713" y="9181397"/>
            <a:ext cx="2314575" cy="527403"/>
          </a:xfrm>
          <a:prstGeom prst="rect">
            <a:avLst/>
          </a:prstGeom>
        </p:spPr>
        <p:txBody>
          <a:bodyPr/>
          <a:lstStyle/>
          <a:p>
            <a:endParaRPr lang="en-US"/>
          </a:p>
        </p:txBody>
      </p:sp>
      <p:sp>
        <p:nvSpPr>
          <p:cNvPr id="4" name="Slide Number Placeholder 3"/>
          <p:cNvSpPr>
            <a:spLocks noGrp="1"/>
          </p:cNvSpPr>
          <p:nvPr>
            <p:ph type="sldNum" sz="quarter" idx="12"/>
          </p:nvPr>
        </p:nvSpPr>
        <p:spPr>
          <a:xfrm>
            <a:off x="4843463" y="9181397"/>
            <a:ext cx="1543050" cy="527403"/>
          </a:xfrm>
          <a:prstGeom prst="rect">
            <a:avLst/>
          </a:prstGeom>
        </p:spPr>
        <p:txBody>
          <a:bodyPr/>
          <a:lstStyle/>
          <a:p>
            <a:fld id="{7EB20F6A-401F-6143-8CE6-616EEB9C1846}" type="slidenum">
              <a:rPr lang="en-US" smtClean="0"/>
              <a:pPr/>
              <a:t>‹#›</a:t>
            </a:fld>
            <a:endParaRPr lang="en-US"/>
          </a:p>
        </p:txBody>
      </p:sp>
    </p:spTree>
    <p:extLst>
      <p:ext uri="{BB962C8B-B14F-4D97-AF65-F5344CB8AC3E}">
        <p14:creationId xmlns:p14="http://schemas.microsoft.com/office/powerpoint/2010/main" val="2196219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2915543" y="1426283"/>
            <a:ext cx="3471863" cy="7039681"/>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fld id="{9FA0129A-20BA-0442-8755-FD76F2C55A3C}" type="datetimeFigureOut">
              <a:rPr lang="en-US" smtClean="0"/>
              <a:pPr/>
              <a:t>4/21/2023</a:t>
            </a:fld>
            <a:endParaRPr lang="en-US"/>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endParaRPr lang="en-US"/>
          </a:p>
        </p:txBody>
      </p:sp>
      <p:sp>
        <p:nvSpPr>
          <p:cNvPr id="7" name="Slide Number Placeholder 6"/>
          <p:cNvSpPr>
            <a:spLocks noGrp="1"/>
          </p:cNvSpPr>
          <p:nvPr>
            <p:ph type="sldNum" sz="quarter" idx="12"/>
          </p:nvPr>
        </p:nvSpPr>
        <p:spPr>
          <a:xfrm>
            <a:off x="4843463" y="9181397"/>
            <a:ext cx="1543050" cy="527403"/>
          </a:xfrm>
          <a:prstGeom prst="rect">
            <a:avLst/>
          </a:prstGeom>
        </p:spPr>
        <p:txBody>
          <a:bodyPr/>
          <a:lstStyle/>
          <a:p>
            <a:fld id="{7EB20F6A-401F-6143-8CE6-616EEB9C1846}" type="slidenum">
              <a:rPr lang="en-US" smtClean="0"/>
              <a:pPr/>
              <a:t>‹#›</a:t>
            </a:fld>
            <a:endParaRPr lang="en-US"/>
          </a:p>
        </p:txBody>
      </p:sp>
    </p:spTree>
    <p:extLst>
      <p:ext uri="{BB962C8B-B14F-4D97-AF65-F5344CB8AC3E}">
        <p14:creationId xmlns:p14="http://schemas.microsoft.com/office/powerpoint/2010/main" val="144259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2915543" y="1426283"/>
            <a:ext cx="3471863" cy="7039681"/>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fld id="{9FA0129A-20BA-0442-8755-FD76F2C55A3C}" type="datetimeFigureOut">
              <a:rPr lang="en-US" smtClean="0"/>
              <a:pPr/>
              <a:t>4/21/2023</a:t>
            </a:fld>
            <a:endParaRPr lang="en-US"/>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endParaRPr lang="en-US"/>
          </a:p>
        </p:txBody>
      </p:sp>
      <p:sp>
        <p:nvSpPr>
          <p:cNvPr id="7" name="Slide Number Placeholder 6"/>
          <p:cNvSpPr>
            <a:spLocks noGrp="1"/>
          </p:cNvSpPr>
          <p:nvPr>
            <p:ph type="sldNum" sz="quarter" idx="12"/>
          </p:nvPr>
        </p:nvSpPr>
        <p:spPr>
          <a:xfrm>
            <a:off x="4843463" y="9181397"/>
            <a:ext cx="1543050" cy="527403"/>
          </a:xfrm>
          <a:prstGeom prst="rect">
            <a:avLst/>
          </a:prstGeom>
        </p:spPr>
        <p:txBody>
          <a:bodyPr/>
          <a:lstStyle/>
          <a:p>
            <a:fld id="{7EB20F6A-401F-6143-8CE6-616EEB9C1846}" type="slidenum">
              <a:rPr lang="en-US" smtClean="0"/>
              <a:pPr/>
              <a:t>‹#›</a:t>
            </a:fld>
            <a:endParaRPr lang="en-US"/>
          </a:p>
        </p:txBody>
      </p:sp>
    </p:spTree>
    <p:extLst>
      <p:ext uri="{BB962C8B-B14F-4D97-AF65-F5344CB8AC3E}">
        <p14:creationId xmlns:p14="http://schemas.microsoft.com/office/powerpoint/2010/main" val="945314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64B3F680-EF37-EB4A-82CC-ED8DFC672DC3}"/>
              </a:ext>
            </a:extLst>
          </p:cNvPr>
          <p:cNvCxnSpPr/>
          <p:nvPr userDrawn="1"/>
        </p:nvCxnSpPr>
        <p:spPr>
          <a:xfrm>
            <a:off x="216846" y="1446196"/>
            <a:ext cx="64154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7DA7817C-60BB-524A-AB7F-3800158A55B6}"/>
              </a:ext>
            </a:extLst>
          </p:cNvPr>
          <p:cNvSpPr/>
          <p:nvPr userDrawn="1"/>
        </p:nvSpPr>
        <p:spPr>
          <a:xfrm>
            <a:off x="1724627" y="215899"/>
            <a:ext cx="5150347" cy="409134"/>
          </a:xfrm>
          <a:prstGeom prst="rect">
            <a:avLst/>
          </a:prstGeom>
          <a:solidFill>
            <a:srgbClr val="007D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0EFC6D4E-6BDB-0647-BF61-C838E4952534}"/>
              </a:ext>
            </a:extLst>
          </p:cNvPr>
          <p:cNvSpPr txBox="1"/>
          <p:nvPr userDrawn="1"/>
        </p:nvSpPr>
        <p:spPr>
          <a:xfrm>
            <a:off x="1747777" y="235800"/>
            <a:ext cx="2143125"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a:solidFill>
                  <a:schemeClr val="bg1"/>
                </a:solidFill>
                <a:effectLst/>
                <a:latin typeface="Arial" panose="020B0604020202020204" pitchFamily="34" charset="0"/>
                <a:ea typeface="+mn-ea"/>
                <a:cs typeface="Arial" panose="020B0604020202020204" pitchFamily="34" charset="0"/>
              </a:rPr>
              <a:t>Newsletter</a:t>
            </a:r>
            <a:endParaRPr lang="en-GB" sz="1800" kern="1200">
              <a:solidFill>
                <a:schemeClr val="bg1"/>
              </a:solidFill>
              <a:effectLst/>
              <a:latin typeface="Arial" panose="020B0604020202020204" pitchFamily="34" charset="0"/>
              <a:ea typeface="+mn-ea"/>
              <a:cs typeface="Arial" panose="020B0604020202020204" pitchFamily="34" charset="0"/>
            </a:endParaRPr>
          </a:p>
        </p:txBody>
      </p:sp>
      <p:sp>
        <p:nvSpPr>
          <p:cNvPr id="23" name="TextBox 22">
            <a:extLst>
              <a:ext uri="{FF2B5EF4-FFF2-40B4-BE49-F238E27FC236}">
                <a16:creationId xmlns:a16="http://schemas.microsoft.com/office/drawing/2014/main" id="{61086706-F6B6-074E-A555-BE4A44F26909}"/>
              </a:ext>
            </a:extLst>
          </p:cNvPr>
          <p:cNvSpPr txBox="1"/>
          <p:nvPr userDrawn="1"/>
        </p:nvSpPr>
        <p:spPr>
          <a:xfrm>
            <a:off x="1628774" y="718720"/>
            <a:ext cx="5246201" cy="1215526"/>
          </a:xfrm>
          <a:prstGeom prst="rect">
            <a:avLst/>
          </a:prstGeom>
          <a:noFill/>
        </p:spPr>
        <p:txBody>
          <a:bodyPr wrap="square" rtlCol="0">
            <a:spAutoFit/>
          </a:bodyPr>
          <a:lstStyle/>
          <a:p>
            <a:r>
              <a:rPr lang="en-GB" sz="800" b="1" kern="1200">
                <a:solidFill>
                  <a:srgbClr val="FF8181"/>
                </a:solidFill>
                <a:effectLst/>
                <a:latin typeface="Arial" panose="020B0604020202020204" pitchFamily="34" charset="0"/>
                <a:ea typeface="+mn-ea"/>
                <a:cs typeface="Arial" panose="020B0604020202020204" pitchFamily="34" charset="0"/>
              </a:rPr>
              <a:t>Trust</a:t>
            </a:r>
            <a:r>
              <a:rPr lang="en-GB" sz="800" b="1" kern="1200">
                <a:solidFill>
                  <a:schemeClr val="tx1"/>
                </a:solidFill>
                <a:effectLst/>
                <a:latin typeface="Arial" panose="020B0604020202020204" pitchFamily="34" charset="0"/>
                <a:ea typeface="+mn-ea"/>
                <a:cs typeface="Arial" panose="020B0604020202020204" pitchFamily="34" charset="0"/>
              </a:rPr>
              <a:t> </a:t>
            </a:r>
            <a:r>
              <a:rPr lang="en-GB" sz="800" b="1" kern="1200">
                <a:solidFill>
                  <a:srgbClr val="CF8BB7"/>
                </a:solidFill>
                <a:effectLst/>
                <a:latin typeface="Arial" panose="020B0604020202020204" pitchFamily="34" charset="0"/>
                <a:ea typeface="+mn-ea"/>
                <a:cs typeface="Arial" panose="020B0604020202020204" pitchFamily="34" charset="0"/>
              </a:rPr>
              <a:t>Perseverance</a:t>
            </a:r>
            <a:r>
              <a:rPr lang="en-GB" sz="800" b="1" kern="1200">
                <a:solidFill>
                  <a:schemeClr val="tx1"/>
                </a:solidFill>
                <a:effectLst/>
                <a:latin typeface="Arial" panose="020B0604020202020204" pitchFamily="34" charset="0"/>
                <a:ea typeface="+mn-ea"/>
                <a:cs typeface="Arial" panose="020B0604020202020204" pitchFamily="34" charset="0"/>
              </a:rPr>
              <a:t> </a:t>
            </a:r>
            <a:r>
              <a:rPr lang="en-GB" sz="800" b="1" kern="1200">
                <a:solidFill>
                  <a:srgbClr val="8ED2ED"/>
                </a:solidFill>
                <a:effectLst/>
                <a:latin typeface="Arial" panose="020B0604020202020204" pitchFamily="34" charset="0"/>
                <a:ea typeface="+mn-ea"/>
                <a:cs typeface="Arial" panose="020B0604020202020204" pitchFamily="34" charset="0"/>
              </a:rPr>
              <a:t>Respect</a:t>
            </a:r>
            <a:r>
              <a:rPr lang="en-GB" sz="800" b="1" kern="1200">
                <a:solidFill>
                  <a:schemeClr val="tx1"/>
                </a:solidFill>
                <a:effectLst/>
                <a:latin typeface="Arial" panose="020B0604020202020204" pitchFamily="34" charset="0"/>
                <a:ea typeface="+mn-ea"/>
                <a:cs typeface="Arial" panose="020B0604020202020204" pitchFamily="34" charset="0"/>
              </a:rPr>
              <a:t> </a:t>
            </a:r>
            <a:r>
              <a:rPr lang="en-GB" sz="800" b="1" kern="1200">
                <a:solidFill>
                  <a:srgbClr val="8BC7A2"/>
                </a:solidFill>
                <a:effectLst/>
                <a:latin typeface="Arial" panose="020B0604020202020204" pitchFamily="34" charset="0"/>
                <a:ea typeface="+mn-ea"/>
                <a:cs typeface="Arial" panose="020B0604020202020204" pitchFamily="34" charset="0"/>
              </a:rPr>
              <a:t>Forgiveness</a:t>
            </a:r>
            <a:r>
              <a:rPr lang="en-GB" sz="800" b="1" kern="1200">
                <a:solidFill>
                  <a:schemeClr val="tx1"/>
                </a:solidFill>
                <a:effectLst/>
                <a:latin typeface="Arial" panose="020B0604020202020204" pitchFamily="34" charset="0"/>
                <a:ea typeface="+mn-ea"/>
                <a:cs typeface="Arial" panose="020B0604020202020204" pitchFamily="34" charset="0"/>
              </a:rPr>
              <a:t> </a:t>
            </a:r>
            <a:r>
              <a:rPr lang="en-GB" sz="800" b="1" kern="1200">
                <a:solidFill>
                  <a:srgbClr val="F6B27F"/>
                </a:solidFill>
                <a:effectLst/>
                <a:latin typeface="Arial" panose="020B0604020202020204" pitchFamily="34" charset="0"/>
                <a:ea typeface="+mn-ea"/>
                <a:cs typeface="Arial" panose="020B0604020202020204" pitchFamily="34" charset="0"/>
              </a:rPr>
              <a:t>Friendship</a:t>
            </a:r>
            <a:r>
              <a:rPr lang="en-GB" sz="800" b="1" kern="1200">
                <a:solidFill>
                  <a:schemeClr val="tx1"/>
                </a:solidFill>
                <a:effectLst/>
                <a:latin typeface="Arial" panose="020B0604020202020204" pitchFamily="34" charset="0"/>
                <a:ea typeface="+mn-ea"/>
                <a:cs typeface="Arial" panose="020B0604020202020204" pitchFamily="34" charset="0"/>
              </a:rPr>
              <a:t> </a:t>
            </a:r>
            <a:r>
              <a:rPr lang="en-GB" sz="800" b="1" kern="1200">
                <a:solidFill>
                  <a:srgbClr val="CCDB82"/>
                </a:solidFill>
                <a:effectLst/>
                <a:latin typeface="Arial" panose="020B0604020202020204" pitchFamily="34" charset="0"/>
                <a:ea typeface="+mn-ea"/>
                <a:cs typeface="Arial" panose="020B0604020202020204" pitchFamily="34" charset="0"/>
              </a:rPr>
              <a:t>Compassion</a:t>
            </a:r>
            <a:r>
              <a:rPr lang="en-GB" sz="800" b="1" kern="1200">
                <a:solidFill>
                  <a:schemeClr val="tx1"/>
                </a:solidFill>
                <a:effectLst/>
                <a:latin typeface="Arial" panose="020B0604020202020204" pitchFamily="34" charset="0"/>
                <a:ea typeface="+mn-ea"/>
                <a:cs typeface="Arial" panose="020B0604020202020204" pitchFamily="34" charset="0"/>
              </a:rPr>
              <a:t> </a:t>
            </a:r>
            <a:r>
              <a:rPr lang="en-GB" sz="800" b="1" kern="1200">
                <a:solidFill>
                  <a:srgbClr val="BE81B2"/>
                </a:solidFill>
                <a:effectLst/>
                <a:latin typeface="Arial" panose="020B0604020202020204" pitchFamily="34" charset="0"/>
                <a:ea typeface="+mn-ea"/>
                <a:cs typeface="Arial" panose="020B0604020202020204" pitchFamily="34" charset="0"/>
              </a:rPr>
              <a:t>Truthfulness</a:t>
            </a:r>
            <a:endParaRPr lang="en-GB" sz="800" kern="1200">
              <a:solidFill>
                <a:srgbClr val="BE81B2"/>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en-GB" sz="800" b="1" kern="1200">
                <a:solidFill>
                  <a:schemeClr val="tx1"/>
                </a:solidFill>
                <a:effectLst/>
                <a:latin typeface="Arial" panose="020B0604020202020204" pitchFamily="34" charset="0"/>
                <a:ea typeface="+mn-ea"/>
                <a:cs typeface="Arial" panose="020B0604020202020204" pitchFamily="34" charset="0"/>
              </a:rPr>
              <a:t>t</a:t>
            </a:r>
            <a:r>
              <a:rPr lang="en-GB" sz="800" kern="1200">
                <a:solidFill>
                  <a:schemeClr val="tx1"/>
                </a:solidFill>
                <a:effectLst/>
                <a:latin typeface="Arial" panose="020B0604020202020204" pitchFamily="34" charset="0"/>
                <a:ea typeface="+mn-ea"/>
                <a:cs typeface="Arial" panose="020B0604020202020204" pitchFamily="34" charset="0"/>
              </a:rPr>
              <a:t> 01884 881354 | </a:t>
            </a:r>
            <a:r>
              <a:rPr lang="en-GB" sz="800" b="1" kern="1200">
                <a:solidFill>
                  <a:schemeClr val="tx1"/>
                </a:solidFill>
                <a:effectLst/>
                <a:latin typeface="Arial" panose="020B0604020202020204" pitchFamily="34" charset="0"/>
                <a:ea typeface="+mn-ea"/>
                <a:cs typeface="Arial" panose="020B0604020202020204" pitchFamily="34" charset="0"/>
              </a:rPr>
              <a:t>e</a:t>
            </a:r>
            <a:r>
              <a:rPr lang="en-GB" sz="800" kern="1200">
                <a:solidFill>
                  <a:schemeClr val="tx1"/>
                </a:solidFill>
                <a:effectLst/>
                <a:latin typeface="Arial" panose="020B0604020202020204" pitchFamily="34" charset="0"/>
                <a:ea typeface="+mn-ea"/>
                <a:cs typeface="Arial" panose="020B0604020202020204" pitchFamily="34" charset="0"/>
              </a:rPr>
              <a:t> </a:t>
            </a:r>
            <a:r>
              <a:rPr lang="en-GB" sz="800" kern="1200" err="1">
                <a:solidFill>
                  <a:schemeClr val="tx1"/>
                </a:solidFill>
                <a:effectLst/>
                <a:latin typeface="Arial" panose="020B0604020202020204" pitchFamily="34" charset="0"/>
                <a:ea typeface="+mn-ea"/>
                <a:cs typeface="Arial" panose="020B0604020202020204" pitchFamily="34" charset="0"/>
              </a:rPr>
              <a:t>admin@rackenford-primary.devon.sch.uk</a:t>
            </a:r>
            <a:r>
              <a:rPr lang="en-GB" sz="800" kern="1200">
                <a:solidFill>
                  <a:schemeClr val="tx1"/>
                </a:solidFill>
                <a:effectLst/>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50000"/>
              </a:lnSpc>
              <a:spcBef>
                <a:spcPts val="0"/>
              </a:spcBef>
              <a:spcAft>
                <a:spcPts val="0"/>
              </a:spcAft>
              <a:buClrTx/>
              <a:buSzTx/>
              <a:buFontTx/>
              <a:buNone/>
              <a:tabLst/>
              <a:defRPr/>
            </a:pPr>
            <a:r>
              <a:rPr lang="en-GB" sz="800" b="1" kern="1200">
                <a:solidFill>
                  <a:schemeClr val="tx1"/>
                </a:solidFill>
                <a:effectLst/>
                <a:latin typeface="Arial" panose="020B0604020202020204" pitchFamily="34" charset="0"/>
                <a:ea typeface="+mn-ea"/>
                <a:cs typeface="Arial" panose="020B0604020202020204" pitchFamily="34" charset="0"/>
              </a:rPr>
              <a:t>Available online at </a:t>
            </a:r>
            <a:r>
              <a:rPr lang="en-GB" sz="800" b="1" kern="1200" err="1">
                <a:solidFill>
                  <a:schemeClr val="tx1"/>
                </a:solidFill>
                <a:effectLst/>
                <a:latin typeface="Arial" panose="020B0604020202020204" pitchFamily="34" charset="0"/>
                <a:ea typeface="+mn-ea"/>
                <a:cs typeface="Arial" panose="020B0604020202020204" pitchFamily="34" charset="0"/>
              </a:rPr>
              <a:t>www.rackenford-primary.devon.sch.uk</a:t>
            </a:r>
            <a:r>
              <a:rPr lang="en-GB" sz="800" b="1" kern="1200">
                <a:solidFill>
                  <a:schemeClr val="tx1"/>
                </a:solidFill>
                <a:effectLst/>
                <a:latin typeface="Arial" panose="020B0604020202020204" pitchFamily="34" charset="0"/>
                <a:ea typeface="+mn-ea"/>
                <a:cs typeface="Arial" panose="020B0604020202020204" pitchFamily="34" charset="0"/>
              </a:rPr>
              <a:t> and via subscription</a:t>
            </a:r>
            <a:endParaRPr lang="en-GB" sz="800" kern="1200">
              <a:solidFill>
                <a:schemeClr val="tx1"/>
              </a:solidFill>
              <a:effectLst/>
              <a:latin typeface="Arial" panose="020B0604020202020204" pitchFamily="34" charset="0"/>
              <a:ea typeface="+mn-ea"/>
              <a:cs typeface="Arial" panose="020B0604020202020204" pitchFamily="34" charset="0"/>
            </a:endParaRPr>
          </a:p>
        </p:txBody>
      </p:sp>
      <p:sp>
        <p:nvSpPr>
          <p:cNvPr id="27" name="Text Placeholder 7">
            <a:extLst>
              <a:ext uri="{FF2B5EF4-FFF2-40B4-BE49-F238E27FC236}">
                <a16:creationId xmlns:a16="http://schemas.microsoft.com/office/drawing/2014/main" id="{B067E63A-6C3E-4F4A-ABBA-0D8D78E97607}"/>
              </a:ext>
            </a:extLst>
          </p:cNvPr>
          <p:cNvSpPr txBox="1">
            <a:spLocks/>
          </p:cNvSpPr>
          <p:nvPr userDrawn="1"/>
        </p:nvSpPr>
        <p:spPr>
          <a:xfrm>
            <a:off x="4224124" y="309586"/>
            <a:ext cx="2447925" cy="326541"/>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fld id="{AAA1E45C-B3E4-974F-9770-1933D591D5B8}" type="datetime3">
              <a:rPr lang="en-GB" sz="1000" smtClean="0">
                <a:solidFill>
                  <a:schemeClr val="bg1"/>
                </a:solidFill>
                <a:latin typeface="Arial" panose="020B0604020202020204" pitchFamily="34" charset="0"/>
                <a:cs typeface="Arial" panose="020B0604020202020204" pitchFamily="34" charset="0"/>
              </a:rPr>
              <a:pPr algn="r"/>
              <a:t>21 April, 2023</a:t>
            </a:fld>
            <a:endParaRPr lang="en-US" sz="100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AC804BB2-62CF-5249-BCF0-57C62D00F301}"/>
              </a:ext>
            </a:extLst>
          </p:cNvPr>
          <p:cNvPicPr>
            <a:picLocks noChangeAspect="1"/>
          </p:cNvPicPr>
          <p:nvPr userDrawn="1"/>
        </p:nvPicPr>
        <p:blipFill>
          <a:blip r:embed="rId13"/>
          <a:stretch>
            <a:fillRect/>
          </a:stretch>
        </p:blipFill>
        <p:spPr>
          <a:xfrm>
            <a:off x="4575875" y="9372600"/>
            <a:ext cx="2096174" cy="355901"/>
          </a:xfrm>
          <a:prstGeom prst="rect">
            <a:avLst/>
          </a:prstGeom>
        </p:spPr>
      </p:pic>
      <p:pic>
        <p:nvPicPr>
          <p:cNvPr id="4" name="Picture 3">
            <a:extLst>
              <a:ext uri="{FF2B5EF4-FFF2-40B4-BE49-F238E27FC236}">
                <a16:creationId xmlns:a16="http://schemas.microsoft.com/office/drawing/2014/main" id="{8A1F04CA-E508-2F47-A157-812DF9B0A6D5}"/>
              </a:ext>
            </a:extLst>
          </p:cNvPr>
          <p:cNvPicPr>
            <a:picLocks noChangeAspect="1"/>
          </p:cNvPicPr>
          <p:nvPr userDrawn="1"/>
        </p:nvPicPr>
        <p:blipFill>
          <a:blip r:embed="rId14"/>
          <a:stretch>
            <a:fillRect/>
          </a:stretch>
        </p:blipFill>
        <p:spPr>
          <a:xfrm>
            <a:off x="199911" y="122929"/>
            <a:ext cx="1222488" cy="1191582"/>
          </a:xfrm>
          <a:prstGeom prst="rect">
            <a:avLst/>
          </a:prstGeom>
        </p:spPr>
      </p:pic>
    </p:spTree>
    <p:extLst>
      <p:ext uri="{BB962C8B-B14F-4D97-AF65-F5344CB8AC3E}">
        <p14:creationId xmlns:p14="http://schemas.microsoft.com/office/powerpoint/2010/main" val="6455905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
            <a:extLst>
              <a:ext uri="{FF2B5EF4-FFF2-40B4-BE49-F238E27FC236}">
                <a16:creationId xmlns:a16="http://schemas.microsoft.com/office/drawing/2014/main" id="{F8509722-82DC-4785-ABAB-A68D181A5D33}"/>
              </a:ext>
            </a:extLst>
          </p:cNvPr>
          <p:cNvSpPr>
            <a:spLocks noChangeArrowheads="1"/>
          </p:cNvSpPr>
          <p:nvPr/>
        </p:nvSpPr>
        <p:spPr bwMode="auto">
          <a:xfrm>
            <a:off x="471487" y="8679899"/>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11">
            <a:extLst>
              <a:ext uri="{FF2B5EF4-FFF2-40B4-BE49-F238E27FC236}">
                <a16:creationId xmlns:a16="http://schemas.microsoft.com/office/drawing/2014/main" id="{0E058F5C-FE3A-47E2-9C1B-046532DF76B2}"/>
              </a:ext>
            </a:extLst>
          </p:cNvPr>
          <p:cNvSpPr/>
          <p:nvPr/>
        </p:nvSpPr>
        <p:spPr>
          <a:xfrm>
            <a:off x="241300" y="1618981"/>
            <a:ext cx="3187700" cy="695351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r>
              <a:rPr lang="en-US" sz="2000" b="1" dirty="0">
                <a:solidFill>
                  <a:srgbClr val="000000"/>
                </a:solidFill>
                <a:latin typeface="Segoe UI"/>
                <a:cs typeface="Segoe UI"/>
              </a:rPr>
              <a:t>Dates for the Diary</a:t>
            </a:r>
          </a:p>
          <a:p>
            <a:pPr algn="ctr"/>
            <a:endParaRPr lang="en-US" dirty="0">
              <a:solidFill>
                <a:srgbClr val="000000"/>
              </a:solidFill>
              <a:latin typeface="Segoe UI"/>
              <a:cs typeface="Segoe UI"/>
            </a:endParaRPr>
          </a:p>
          <a:p>
            <a:pPr algn="ctr"/>
            <a:r>
              <a:rPr lang="en-US" sz="1400" b="1" dirty="0">
                <a:solidFill>
                  <a:srgbClr val="000000"/>
                </a:solidFill>
                <a:latin typeface="Segoe UI" panose="020B0502040204020203" pitchFamily="34" charset="0"/>
                <a:cs typeface="Segoe UI" panose="020B0502040204020203" pitchFamily="34" charset="0"/>
              </a:rPr>
              <a:t>Monday 24</a:t>
            </a:r>
            <a:r>
              <a:rPr lang="en-US" sz="1400" b="1" baseline="30000" dirty="0">
                <a:solidFill>
                  <a:srgbClr val="000000"/>
                </a:solidFill>
                <a:latin typeface="Segoe UI" panose="020B0502040204020203" pitchFamily="34" charset="0"/>
                <a:cs typeface="Segoe UI" panose="020B0502040204020203" pitchFamily="34" charset="0"/>
              </a:rPr>
              <a:t>th</a:t>
            </a:r>
            <a:r>
              <a:rPr lang="en-US" sz="1400" b="1" dirty="0">
                <a:solidFill>
                  <a:srgbClr val="000000"/>
                </a:solidFill>
                <a:latin typeface="Segoe UI" panose="020B0502040204020203" pitchFamily="34" charset="0"/>
                <a:cs typeface="Segoe UI" panose="020B0502040204020203" pitchFamily="34" charset="0"/>
              </a:rPr>
              <a:t> April</a:t>
            </a:r>
          </a:p>
          <a:p>
            <a:pPr algn="ctr"/>
            <a:r>
              <a:rPr lang="en-US" sz="1400">
                <a:solidFill>
                  <a:srgbClr val="000000"/>
                </a:solidFill>
                <a:latin typeface="Segoe UI" panose="020B0502040204020203" pitchFamily="34" charset="0"/>
                <a:cs typeface="Segoe UI" panose="020B0502040204020203" pitchFamily="34" charset="0"/>
              </a:rPr>
              <a:t>Height </a:t>
            </a:r>
            <a:r>
              <a:rPr lang="en-US" sz="1400" dirty="0">
                <a:solidFill>
                  <a:srgbClr val="000000"/>
                </a:solidFill>
                <a:latin typeface="Segoe UI" panose="020B0502040204020203" pitchFamily="34" charset="0"/>
                <a:cs typeface="Segoe UI" panose="020B0502040204020203" pitchFamily="34" charset="0"/>
              </a:rPr>
              <a:t>and weight check (Reception and year 6)</a:t>
            </a:r>
          </a:p>
          <a:p>
            <a:pPr algn="ctr"/>
            <a:endParaRPr lang="en-US" sz="1400" b="1" dirty="0">
              <a:solidFill>
                <a:srgbClr val="000000"/>
              </a:solidFill>
              <a:latin typeface="Segoe UI" panose="020B0502040204020203" pitchFamily="34" charset="0"/>
              <a:cs typeface="Segoe UI" panose="020B0502040204020203" pitchFamily="34" charset="0"/>
            </a:endParaRPr>
          </a:p>
          <a:p>
            <a:pPr algn="ctr"/>
            <a:r>
              <a:rPr lang="en-US" sz="1400" b="1" dirty="0">
                <a:solidFill>
                  <a:srgbClr val="000000"/>
                </a:solidFill>
                <a:latin typeface="Segoe UI" panose="020B0502040204020203" pitchFamily="34" charset="0"/>
                <a:cs typeface="Segoe UI" panose="020B0502040204020203" pitchFamily="34" charset="0"/>
              </a:rPr>
              <a:t>Tuesday 25</a:t>
            </a:r>
            <a:r>
              <a:rPr lang="en-US" sz="1400" b="1" baseline="30000" dirty="0">
                <a:solidFill>
                  <a:srgbClr val="000000"/>
                </a:solidFill>
                <a:latin typeface="Segoe UI" panose="020B0502040204020203" pitchFamily="34" charset="0"/>
                <a:cs typeface="Segoe UI" panose="020B0502040204020203" pitchFamily="34" charset="0"/>
              </a:rPr>
              <a:t>th</a:t>
            </a:r>
            <a:r>
              <a:rPr lang="en-US" sz="1400" b="1" dirty="0">
                <a:solidFill>
                  <a:srgbClr val="000000"/>
                </a:solidFill>
                <a:latin typeface="Segoe UI" panose="020B0502040204020203" pitchFamily="34" charset="0"/>
                <a:cs typeface="Segoe UI" panose="020B0502040204020203" pitchFamily="34" charset="0"/>
              </a:rPr>
              <a:t> April</a:t>
            </a:r>
          </a:p>
          <a:p>
            <a:pPr algn="ctr"/>
            <a:r>
              <a:rPr lang="en-US" sz="1400" dirty="0">
                <a:solidFill>
                  <a:srgbClr val="000000"/>
                </a:solidFill>
                <a:latin typeface="Segoe UI" panose="020B0502040204020203" pitchFamily="34" charset="0"/>
                <a:cs typeface="Segoe UI" panose="020B0502040204020203" pitchFamily="34" charset="0"/>
              </a:rPr>
              <a:t>Police visit for Reception</a:t>
            </a:r>
          </a:p>
          <a:p>
            <a:pPr algn="ctr"/>
            <a:endParaRPr lang="en-US" sz="1400" b="1" dirty="0">
              <a:solidFill>
                <a:srgbClr val="000000"/>
              </a:solidFill>
              <a:latin typeface="Segoe UI" panose="020B0502040204020203" pitchFamily="34" charset="0"/>
              <a:cs typeface="Segoe UI" panose="020B0502040204020203" pitchFamily="34" charset="0"/>
            </a:endParaRPr>
          </a:p>
          <a:p>
            <a:pPr algn="ctr"/>
            <a:r>
              <a:rPr lang="en-US" sz="1400" b="1" dirty="0">
                <a:solidFill>
                  <a:srgbClr val="000000"/>
                </a:solidFill>
                <a:latin typeface="Segoe UI" panose="020B0502040204020203" pitchFamily="34" charset="0"/>
                <a:cs typeface="Segoe UI" panose="020B0502040204020203" pitchFamily="34" charset="0"/>
              </a:rPr>
              <a:t>Monday 1</a:t>
            </a:r>
            <a:r>
              <a:rPr lang="en-US" sz="1400" b="1" baseline="30000" dirty="0">
                <a:solidFill>
                  <a:srgbClr val="000000"/>
                </a:solidFill>
                <a:latin typeface="Segoe UI" panose="020B0502040204020203" pitchFamily="34" charset="0"/>
                <a:cs typeface="Segoe UI" panose="020B0502040204020203" pitchFamily="34" charset="0"/>
              </a:rPr>
              <a:t>st</a:t>
            </a:r>
            <a:r>
              <a:rPr lang="en-US" sz="1400" b="1" dirty="0">
                <a:solidFill>
                  <a:srgbClr val="000000"/>
                </a:solidFill>
                <a:latin typeface="Segoe UI" panose="020B0502040204020203" pitchFamily="34" charset="0"/>
                <a:cs typeface="Segoe UI" panose="020B0502040204020203" pitchFamily="34" charset="0"/>
              </a:rPr>
              <a:t> May</a:t>
            </a:r>
          </a:p>
          <a:p>
            <a:pPr algn="ctr"/>
            <a:r>
              <a:rPr lang="en-US" sz="1400" dirty="0">
                <a:solidFill>
                  <a:srgbClr val="000000"/>
                </a:solidFill>
                <a:latin typeface="Segoe UI" panose="020B0502040204020203" pitchFamily="34" charset="0"/>
                <a:cs typeface="Segoe UI" panose="020B0502040204020203" pitchFamily="34" charset="0"/>
              </a:rPr>
              <a:t>Bank Holiday</a:t>
            </a:r>
          </a:p>
          <a:p>
            <a:pPr algn="ctr"/>
            <a:endParaRPr lang="en-US" sz="1400" b="1" dirty="0">
              <a:solidFill>
                <a:srgbClr val="000000"/>
              </a:solidFill>
              <a:latin typeface="Segoe UI" panose="020B0502040204020203" pitchFamily="34" charset="0"/>
              <a:cs typeface="Segoe UI" panose="020B0502040204020203" pitchFamily="34" charset="0"/>
            </a:endParaRPr>
          </a:p>
          <a:p>
            <a:pPr algn="ctr"/>
            <a:r>
              <a:rPr lang="en-US" sz="1400" b="1" dirty="0">
                <a:solidFill>
                  <a:srgbClr val="000000"/>
                </a:solidFill>
                <a:latin typeface="Segoe UI" panose="020B0502040204020203" pitchFamily="34" charset="0"/>
                <a:cs typeface="Segoe UI" panose="020B0502040204020203" pitchFamily="34" charset="0"/>
              </a:rPr>
              <a:t>Friday 5</a:t>
            </a:r>
            <a:r>
              <a:rPr lang="en-US" sz="1400" b="1" baseline="30000" dirty="0">
                <a:solidFill>
                  <a:srgbClr val="000000"/>
                </a:solidFill>
                <a:latin typeface="Segoe UI" panose="020B0502040204020203" pitchFamily="34" charset="0"/>
                <a:cs typeface="Segoe UI" panose="020B0502040204020203" pitchFamily="34" charset="0"/>
              </a:rPr>
              <a:t>th</a:t>
            </a:r>
            <a:r>
              <a:rPr lang="en-US" sz="1400" b="1" dirty="0">
                <a:solidFill>
                  <a:srgbClr val="000000"/>
                </a:solidFill>
                <a:latin typeface="Segoe UI" panose="020B0502040204020203" pitchFamily="34" charset="0"/>
                <a:cs typeface="Segoe UI" panose="020B0502040204020203" pitchFamily="34" charset="0"/>
              </a:rPr>
              <a:t> May </a:t>
            </a:r>
          </a:p>
          <a:p>
            <a:pPr algn="ctr"/>
            <a:r>
              <a:rPr lang="en-US" sz="1400" dirty="0">
                <a:solidFill>
                  <a:srgbClr val="000000"/>
                </a:solidFill>
                <a:latin typeface="Segoe UI" panose="020B0502040204020203" pitchFamily="34" charset="0"/>
                <a:cs typeface="Segoe UI" panose="020B0502040204020203" pitchFamily="34" charset="0"/>
              </a:rPr>
              <a:t>Coronation event in school</a:t>
            </a:r>
          </a:p>
          <a:p>
            <a:pPr algn="ctr"/>
            <a:endParaRPr lang="en-US" sz="1400" b="1" dirty="0">
              <a:solidFill>
                <a:srgbClr val="000000"/>
              </a:solidFill>
              <a:latin typeface="Segoe UI" panose="020B0502040204020203" pitchFamily="34" charset="0"/>
              <a:cs typeface="Segoe UI" panose="020B0502040204020203" pitchFamily="34" charset="0"/>
            </a:endParaRPr>
          </a:p>
          <a:p>
            <a:pPr algn="ctr"/>
            <a:r>
              <a:rPr lang="en-US" sz="1400" b="1" dirty="0">
                <a:solidFill>
                  <a:srgbClr val="000000"/>
                </a:solidFill>
                <a:latin typeface="Segoe UI" panose="020B0502040204020203" pitchFamily="34" charset="0"/>
                <a:cs typeface="Segoe UI" panose="020B0502040204020203" pitchFamily="34" charset="0"/>
              </a:rPr>
              <a:t>Monday 8</a:t>
            </a:r>
            <a:r>
              <a:rPr lang="en-US" sz="1400" b="1" baseline="30000" dirty="0">
                <a:solidFill>
                  <a:srgbClr val="000000"/>
                </a:solidFill>
                <a:latin typeface="Segoe UI" panose="020B0502040204020203" pitchFamily="34" charset="0"/>
                <a:cs typeface="Segoe UI" panose="020B0502040204020203" pitchFamily="34" charset="0"/>
              </a:rPr>
              <a:t>th</a:t>
            </a:r>
            <a:r>
              <a:rPr lang="en-US" sz="1400" b="1" dirty="0">
                <a:solidFill>
                  <a:srgbClr val="000000"/>
                </a:solidFill>
                <a:latin typeface="Segoe UI" panose="020B0502040204020203" pitchFamily="34" charset="0"/>
                <a:cs typeface="Segoe UI" panose="020B0502040204020203" pitchFamily="34" charset="0"/>
              </a:rPr>
              <a:t> May</a:t>
            </a:r>
          </a:p>
          <a:p>
            <a:pPr algn="ctr"/>
            <a:r>
              <a:rPr lang="en-US" sz="1400" dirty="0">
                <a:solidFill>
                  <a:srgbClr val="000000"/>
                </a:solidFill>
                <a:latin typeface="Segoe UI" panose="020B0502040204020203" pitchFamily="34" charset="0"/>
                <a:cs typeface="Segoe UI" panose="020B0502040204020203" pitchFamily="34" charset="0"/>
              </a:rPr>
              <a:t>Bank Holiday</a:t>
            </a:r>
          </a:p>
          <a:p>
            <a:pPr algn="ctr"/>
            <a:endParaRPr lang="en-US" sz="1400" b="1" dirty="0">
              <a:solidFill>
                <a:srgbClr val="000000"/>
              </a:solidFill>
              <a:latin typeface="Segoe UI" panose="020B0502040204020203" pitchFamily="34" charset="0"/>
              <a:cs typeface="Segoe UI" panose="020B0502040204020203" pitchFamily="34" charset="0"/>
            </a:endParaRPr>
          </a:p>
          <a:p>
            <a:pPr algn="ctr"/>
            <a:r>
              <a:rPr lang="en-US" sz="1400" b="1" dirty="0">
                <a:solidFill>
                  <a:srgbClr val="000000"/>
                </a:solidFill>
                <a:latin typeface="Segoe UI" panose="020B0502040204020203" pitchFamily="34" charset="0"/>
                <a:cs typeface="Segoe UI" panose="020B0502040204020203" pitchFamily="34" charset="0"/>
              </a:rPr>
              <a:t>Monday 15</a:t>
            </a:r>
            <a:r>
              <a:rPr lang="en-US" sz="1400" b="1" baseline="30000" dirty="0">
                <a:solidFill>
                  <a:srgbClr val="000000"/>
                </a:solidFill>
                <a:latin typeface="Segoe UI" panose="020B0502040204020203" pitchFamily="34" charset="0"/>
                <a:cs typeface="Segoe UI" panose="020B0502040204020203" pitchFamily="34" charset="0"/>
              </a:rPr>
              <a:t>th</a:t>
            </a:r>
            <a:r>
              <a:rPr lang="en-US" sz="1400" b="1" dirty="0">
                <a:solidFill>
                  <a:srgbClr val="000000"/>
                </a:solidFill>
                <a:latin typeface="Segoe UI" panose="020B0502040204020203" pitchFamily="34" charset="0"/>
                <a:cs typeface="Segoe UI" panose="020B0502040204020203" pitchFamily="34" charset="0"/>
              </a:rPr>
              <a:t> May</a:t>
            </a:r>
          </a:p>
          <a:p>
            <a:pPr algn="ctr"/>
            <a:r>
              <a:rPr lang="en-US" sz="1400" dirty="0">
                <a:solidFill>
                  <a:srgbClr val="000000"/>
                </a:solidFill>
                <a:latin typeface="Segoe UI" panose="020B0502040204020203" pitchFamily="34" charset="0"/>
                <a:cs typeface="Segoe UI" panose="020B0502040204020203" pitchFamily="34" charset="0"/>
              </a:rPr>
              <a:t>Class 3 trip to Exeter Cathedral</a:t>
            </a:r>
          </a:p>
          <a:p>
            <a:pPr algn="ctr"/>
            <a:endParaRPr lang="en-US" sz="1400" b="1" dirty="0">
              <a:solidFill>
                <a:srgbClr val="000000"/>
              </a:solidFill>
              <a:latin typeface="Segoe UI"/>
              <a:cs typeface="Segoe UI"/>
            </a:endParaRPr>
          </a:p>
          <a:p>
            <a:pPr algn="ctr"/>
            <a:r>
              <a:rPr lang="en-US" sz="1400" b="1" dirty="0">
                <a:solidFill>
                  <a:srgbClr val="000000"/>
                </a:solidFill>
                <a:latin typeface="Segoe UI"/>
                <a:cs typeface="Segoe UI"/>
              </a:rPr>
              <a:t>Friday 26th May</a:t>
            </a:r>
          </a:p>
          <a:p>
            <a:pPr algn="ctr"/>
            <a:r>
              <a:rPr lang="en-US" sz="1400" dirty="0">
                <a:solidFill>
                  <a:srgbClr val="000000"/>
                </a:solidFill>
                <a:latin typeface="Segoe UI"/>
                <a:cs typeface="Segoe UI"/>
              </a:rPr>
              <a:t>Last Day of Summer Term</a:t>
            </a:r>
            <a:r>
              <a:rPr lang="en-US" sz="1400" b="1" dirty="0">
                <a:solidFill>
                  <a:srgbClr val="000000"/>
                </a:solidFill>
                <a:latin typeface="Segoe UI"/>
                <a:cs typeface="Segoe UI"/>
              </a:rPr>
              <a:t> </a:t>
            </a:r>
            <a:r>
              <a:rPr lang="en-US" sz="1400" dirty="0">
                <a:solidFill>
                  <a:srgbClr val="000000"/>
                </a:solidFill>
                <a:latin typeface="Segoe UI"/>
                <a:cs typeface="Segoe UI"/>
              </a:rPr>
              <a:t>1</a:t>
            </a:r>
            <a:endParaRPr lang="en-US" sz="1400" dirty="0">
              <a:solidFill>
                <a:srgbClr val="000000"/>
              </a:solidFill>
              <a:latin typeface="Segoe UI" panose="020B0502040204020203" pitchFamily="34" charset="0"/>
              <a:cs typeface="Segoe UI" panose="020B0502040204020203" pitchFamily="34" charset="0"/>
            </a:endParaRPr>
          </a:p>
          <a:p>
            <a:pPr algn="ctr"/>
            <a:endParaRPr lang="en-US" sz="1400" dirty="0">
              <a:solidFill>
                <a:srgbClr val="000000"/>
              </a:solidFill>
              <a:latin typeface="Segoe UI" panose="020B0502040204020203" pitchFamily="34" charset="0"/>
              <a:cs typeface="Segoe UI" panose="020B0502040204020203" pitchFamily="34" charset="0"/>
            </a:endParaRPr>
          </a:p>
          <a:p>
            <a:pPr algn="ctr"/>
            <a:r>
              <a:rPr lang="en-US" sz="1400" b="1" dirty="0">
                <a:solidFill>
                  <a:srgbClr val="000000"/>
                </a:solidFill>
                <a:latin typeface="Segoe UI"/>
                <a:cs typeface="Segoe UI"/>
              </a:rPr>
              <a:t>Monday 5th June</a:t>
            </a:r>
          </a:p>
          <a:p>
            <a:pPr algn="ctr"/>
            <a:r>
              <a:rPr lang="en-US" sz="1400" dirty="0">
                <a:solidFill>
                  <a:srgbClr val="000000"/>
                </a:solidFill>
                <a:latin typeface="Segoe UI"/>
                <a:cs typeface="Segoe UI"/>
              </a:rPr>
              <a:t>First day of Summer Term 2</a:t>
            </a:r>
          </a:p>
          <a:p>
            <a:pPr algn="ctr"/>
            <a:endParaRPr lang="en-US" sz="1400" dirty="0">
              <a:solidFill>
                <a:srgbClr val="000000"/>
              </a:solidFill>
              <a:latin typeface="Segoe UI"/>
              <a:cs typeface="Segoe UI"/>
            </a:endParaRPr>
          </a:p>
          <a:p>
            <a:pPr algn="ctr"/>
            <a:r>
              <a:rPr lang="en-US" sz="1400" b="1" dirty="0">
                <a:solidFill>
                  <a:srgbClr val="000000"/>
                </a:solidFill>
                <a:latin typeface="Segoe UI"/>
                <a:cs typeface="Segoe UI"/>
              </a:rPr>
              <a:t>Friday 21st July</a:t>
            </a:r>
          </a:p>
          <a:p>
            <a:pPr algn="ctr"/>
            <a:r>
              <a:rPr lang="en-US" sz="1400" dirty="0">
                <a:solidFill>
                  <a:srgbClr val="000000"/>
                </a:solidFill>
                <a:latin typeface="Segoe UI"/>
                <a:cs typeface="Segoe UI"/>
              </a:rPr>
              <a:t>Last day of Summer Term</a:t>
            </a:r>
            <a:endParaRPr lang="en-US" sz="1400" dirty="0">
              <a:solidFill>
                <a:srgbClr val="000000"/>
              </a:solidFill>
              <a:latin typeface="Segoe UI" panose="020B0502040204020203" pitchFamily="34" charset="0"/>
              <a:cs typeface="Segoe UI" panose="020B0502040204020203" pitchFamily="34" charset="0"/>
            </a:endParaRPr>
          </a:p>
        </p:txBody>
      </p:sp>
      <p:sp>
        <p:nvSpPr>
          <p:cNvPr id="6" name="TextBox 5">
            <a:extLst>
              <a:ext uri="{FF2B5EF4-FFF2-40B4-BE49-F238E27FC236}">
                <a16:creationId xmlns:a16="http://schemas.microsoft.com/office/drawing/2014/main" id="{16C6FDD1-5EE8-41E2-9DB1-A5F008B9353B}"/>
              </a:ext>
            </a:extLst>
          </p:cNvPr>
          <p:cNvSpPr txBox="1"/>
          <p:nvPr/>
        </p:nvSpPr>
        <p:spPr>
          <a:xfrm>
            <a:off x="3586546" y="3110580"/>
            <a:ext cx="3173978" cy="3970318"/>
          </a:xfrm>
          <a:prstGeom prst="rect">
            <a:avLst/>
          </a:prstGeom>
          <a:solidFill>
            <a:srgbClr val="EBCDE0"/>
          </a:solidFill>
          <a:ln>
            <a:solidFill>
              <a:schemeClr val="tx2"/>
            </a:solid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t>              Little Angels</a:t>
            </a:r>
          </a:p>
          <a:p>
            <a:r>
              <a:rPr lang="en-US" dirty="0"/>
              <a:t>This week the children have been learning from the book Earth Ninja by Mary Nhin and pictures by Jelena Stupar. We have been celebrating Earth day, exploring nature walks, making rainbow rice Krispie cakes, creating planets, learning about our solar system, discovering layers of the earth, exploring renewable energy and recycling. A busy fun packed week was had by all!’       </a:t>
            </a:r>
            <a:endParaRPr lang="en-GB" dirty="0"/>
          </a:p>
        </p:txBody>
      </p:sp>
      <p:sp>
        <p:nvSpPr>
          <p:cNvPr id="11" name="Rectangle 10">
            <a:extLst>
              <a:ext uri="{FF2B5EF4-FFF2-40B4-BE49-F238E27FC236}">
                <a16:creationId xmlns:a16="http://schemas.microsoft.com/office/drawing/2014/main" id="{4CE45D30-98EC-4F20-9966-D123500C4675}"/>
              </a:ext>
            </a:extLst>
          </p:cNvPr>
          <p:cNvSpPr/>
          <p:nvPr/>
        </p:nvSpPr>
        <p:spPr>
          <a:xfrm>
            <a:off x="3586546" y="1618981"/>
            <a:ext cx="3173978" cy="126137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b="1" dirty="0"/>
              <a:t>Absence Reporting</a:t>
            </a:r>
          </a:p>
          <a:p>
            <a:pPr algn="ctr"/>
            <a:r>
              <a:rPr lang="en-US" sz="1400" dirty="0"/>
              <a:t>If your child is going to be absent from school for any reason please can you email or ring the office by 9:30.</a:t>
            </a:r>
          </a:p>
        </p:txBody>
      </p:sp>
      <p:sp>
        <p:nvSpPr>
          <p:cNvPr id="7" name="Rectangle 6">
            <a:extLst>
              <a:ext uri="{FF2B5EF4-FFF2-40B4-BE49-F238E27FC236}">
                <a16:creationId xmlns:a16="http://schemas.microsoft.com/office/drawing/2014/main" id="{CE671B39-46B1-45C7-8026-064C334B6C28}"/>
              </a:ext>
            </a:extLst>
          </p:cNvPr>
          <p:cNvSpPr/>
          <p:nvPr/>
        </p:nvSpPr>
        <p:spPr>
          <a:xfrm>
            <a:off x="3571554" y="7275140"/>
            <a:ext cx="3188970" cy="20237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rgbClr val="2C2A50"/>
                </a:solidFill>
                <a:latin typeface="ProximaNova"/>
              </a:rPr>
              <a:t>         Attendance</a:t>
            </a:r>
          </a:p>
          <a:p>
            <a:r>
              <a:rPr lang="en-US" dirty="0">
                <a:solidFill>
                  <a:srgbClr val="2C2A50"/>
                </a:solidFill>
                <a:latin typeface="ProximaNova"/>
              </a:rPr>
              <a:t>T</a:t>
            </a:r>
            <a:r>
              <a:rPr lang="en-GB" dirty="0">
                <a:solidFill>
                  <a:srgbClr val="2C2A50"/>
                </a:solidFill>
                <a:latin typeface="ProximaNova"/>
              </a:rPr>
              <a:t>his weeks Attendance by class</a:t>
            </a:r>
          </a:p>
          <a:p>
            <a:r>
              <a:rPr lang="en-US" dirty="0">
                <a:solidFill>
                  <a:srgbClr val="2C2A50"/>
                </a:solidFill>
                <a:latin typeface="ProximaNova"/>
              </a:rPr>
              <a:t>C</a:t>
            </a:r>
            <a:r>
              <a:rPr lang="en-GB" dirty="0">
                <a:solidFill>
                  <a:srgbClr val="2C2A50"/>
                </a:solidFill>
                <a:latin typeface="ProximaNova"/>
              </a:rPr>
              <a:t>lass R –  80%</a:t>
            </a:r>
          </a:p>
          <a:p>
            <a:r>
              <a:rPr lang="en-US" dirty="0">
                <a:solidFill>
                  <a:srgbClr val="2C2A50"/>
                </a:solidFill>
                <a:latin typeface="ProximaNova"/>
              </a:rPr>
              <a:t>C</a:t>
            </a:r>
            <a:r>
              <a:rPr lang="en-GB" dirty="0">
                <a:solidFill>
                  <a:srgbClr val="2C2A50"/>
                </a:solidFill>
                <a:latin typeface="ProximaNova"/>
              </a:rPr>
              <a:t>lass 1 –  95%</a:t>
            </a:r>
          </a:p>
          <a:p>
            <a:r>
              <a:rPr lang="en-US" dirty="0">
                <a:solidFill>
                  <a:srgbClr val="2C2A50"/>
                </a:solidFill>
                <a:latin typeface="ProximaNova"/>
              </a:rPr>
              <a:t>C</a:t>
            </a:r>
            <a:r>
              <a:rPr lang="en-GB" dirty="0">
                <a:solidFill>
                  <a:srgbClr val="2C2A50"/>
                </a:solidFill>
                <a:latin typeface="ProximaNova"/>
              </a:rPr>
              <a:t>lass 2 –  94%</a:t>
            </a:r>
          </a:p>
          <a:p>
            <a:r>
              <a:rPr lang="en-US" dirty="0">
                <a:solidFill>
                  <a:srgbClr val="2C2A50"/>
                </a:solidFill>
                <a:latin typeface="ProximaNova"/>
              </a:rPr>
              <a:t>C</a:t>
            </a:r>
            <a:r>
              <a:rPr lang="en-GB" dirty="0">
                <a:solidFill>
                  <a:srgbClr val="2C2A50"/>
                </a:solidFill>
                <a:latin typeface="ProximaNova"/>
              </a:rPr>
              <a:t>lass 3 –  99%</a:t>
            </a:r>
            <a:endParaRPr lang="en-GB" dirty="0"/>
          </a:p>
        </p:txBody>
      </p:sp>
    </p:spTree>
    <p:extLst>
      <p:ext uri="{BB962C8B-B14F-4D97-AF65-F5344CB8AC3E}">
        <p14:creationId xmlns:p14="http://schemas.microsoft.com/office/powerpoint/2010/main" val="3525652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1EE75CCC-CADF-460E-87C9-AEFABEC0FCF8}"/>
              </a:ext>
            </a:extLst>
          </p:cNvPr>
          <p:cNvPicPr>
            <a:picLocks noGrp="1" noChangeAspect="1"/>
          </p:cNvPicPr>
          <p:nvPr>
            <p:ph idx="1"/>
          </p:nvPr>
        </p:nvPicPr>
        <p:blipFill>
          <a:blip r:embed="rId2"/>
          <a:stretch>
            <a:fillRect/>
          </a:stretch>
        </p:blipFill>
        <p:spPr>
          <a:xfrm>
            <a:off x="0" y="0"/>
            <a:ext cx="6858000" cy="9906000"/>
          </a:xfrm>
        </p:spPr>
      </p:pic>
    </p:spTree>
    <p:extLst>
      <p:ext uri="{BB962C8B-B14F-4D97-AF65-F5344CB8AC3E}">
        <p14:creationId xmlns:p14="http://schemas.microsoft.com/office/powerpoint/2010/main" val="13420164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5c908d61-730c-465e-9d1b-96c2458cd111">
      <UserInfo>
        <DisplayName/>
        <AccountId xsi:nil="true"/>
        <AccountType/>
      </UserInfo>
    </SharedWithUsers>
    <MediaLengthInSeconds xmlns="616c9985-14aa-4797-ad8e-5c4cc7bb4a04" xsi:nil="true"/>
    <lcf76f155ced4ddcb4097134ff3c332f xmlns="616c9985-14aa-4797-ad8e-5c4cc7bb4a04">
      <Terms xmlns="http://schemas.microsoft.com/office/infopath/2007/PartnerControls"/>
    </lcf76f155ced4ddcb4097134ff3c332f>
    <TaxCatchAll xmlns="5c908d61-730c-465e-9d1b-96c2458cd11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6E133E9357C364CBA850B889E41ED98" ma:contentTypeVersion="15" ma:contentTypeDescription="Create a new document." ma:contentTypeScope="" ma:versionID="e75a1fdc5287144dc2d229708f1dfc56">
  <xsd:schema xmlns:xsd="http://www.w3.org/2001/XMLSchema" xmlns:xs="http://www.w3.org/2001/XMLSchema" xmlns:p="http://schemas.microsoft.com/office/2006/metadata/properties" xmlns:ns2="5c908d61-730c-465e-9d1b-96c2458cd111" xmlns:ns3="616c9985-14aa-4797-ad8e-5c4cc7bb4a04" targetNamespace="http://schemas.microsoft.com/office/2006/metadata/properties" ma:root="true" ma:fieldsID="0b77ee9de914c77d60175e0f1a13e673" ns2:_="" ns3:_="">
    <xsd:import namespace="5c908d61-730c-465e-9d1b-96c2458cd111"/>
    <xsd:import namespace="616c9985-14aa-4797-ad8e-5c4cc7bb4a0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lcf76f155ced4ddcb4097134ff3c332f" minOccurs="0"/>
                <xsd:element ref="ns2:TaxCatchAll" minOccurs="0"/>
                <xsd:element ref="ns3:MediaServiceLocation"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908d61-730c-465e-9d1b-96c2458cd11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d86c0ff3-1c13-4431-85ec-722a1d02ec57}" ma:internalName="TaxCatchAll" ma:showField="CatchAllData" ma:web="5c908d61-730c-465e-9d1b-96c2458cd11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16c9985-14aa-4797-ad8e-5c4cc7bb4a0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ffebc214-948f-4c14-8c81-5adab9bf82fc" ma:termSetId="09814cd3-568e-fe90-9814-8d621ff8fb84" ma:anchorId="fba54fb3-c3e1-fe81-a776-ca4b69148c4d" ma:open="true" ma:isKeyword="false">
      <xsd:complexType>
        <xsd:sequence>
          <xsd:element ref="pc:Terms" minOccurs="0" maxOccurs="1"/>
        </xsd:sequence>
      </xsd:complexType>
    </xsd:element>
    <xsd:element name="MediaServiceLocation" ma:index="19" nillable="true" ma:displayName="Location" ma:indexed="true" ma:internalName="MediaServiceLocation"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A2FD27-3B8E-4EDB-94E8-2CF54B4454B3}">
  <ds:schemaRefs>
    <ds:schemaRef ds:uri="http://schemas.microsoft.com/sharepoint/v3/contenttype/forms"/>
  </ds:schemaRefs>
</ds:datastoreItem>
</file>

<file path=customXml/itemProps2.xml><?xml version="1.0" encoding="utf-8"?>
<ds:datastoreItem xmlns:ds="http://schemas.openxmlformats.org/officeDocument/2006/customXml" ds:itemID="{31E4CBD7-9117-4B83-B18F-70F164AA0421}">
  <ds:schemaRefs>
    <ds:schemaRef ds:uri="http://schemas.openxmlformats.org/package/2006/metadata/core-properties"/>
    <ds:schemaRef ds:uri="5c908d61-730c-465e-9d1b-96c2458cd111"/>
    <ds:schemaRef ds:uri="616c9985-14aa-4797-ad8e-5c4cc7bb4a04"/>
    <ds:schemaRef ds:uri="http://schemas.microsoft.com/office/2006/documentManagement/types"/>
    <ds:schemaRef ds:uri="http://purl.org/dc/terms/"/>
    <ds:schemaRef ds:uri="http://www.w3.org/XML/1998/namespace"/>
    <ds:schemaRef ds:uri="http://purl.org/dc/elements/1.1/"/>
    <ds:schemaRef ds:uri="http://schemas.microsoft.com/office/infopath/2007/PartnerControl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7BF8F2C6-10BD-4E8A-984C-F436B76FB5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908d61-730c-465e-9d1b-96c2458cd111"/>
    <ds:schemaRef ds:uri="616c9985-14aa-4797-ad8e-5c4cc7bb4a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684</TotalTime>
  <Words>208</Words>
  <Application>Microsoft Office PowerPoint</Application>
  <PresentationFormat>A4 Paper (210x297 mm)</PresentationFormat>
  <Paragraphs>40</Paragraphs>
  <Slides>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ProximaNova</vt:lpstr>
      <vt:lpstr>Segoe UI</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Lodge</dc:creator>
  <cp:lastModifiedBy>Jill Larcombe - Governor</cp:lastModifiedBy>
  <cp:revision>19</cp:revision>
  <cp:lastPrinted>2022-06-24T13:23:50Z</cp:lastPrinted>
  <dcterms:created xsi:type="dcterms:W3CDTF">2018-12-07T12:46:34Z</dcterms:created>
  <dcterms:modified xsi:type="dcterms:W3CDTF">2023-04-21T20:54:53Z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0x01010036E133E9357C364CBA850B889E41ED98</vt:lpwstr>
  </property>
  <property fmtid="{D5CDD505-2E9C-101B-9397-08002B2CF9AE}" pid="3" name="Order">
    <vt:r8>1181400</vt:r8>
  </property>
  <property fmtid="{D5CDD505-2E9C-101B-9397-08002B2CF9AE}" pid="4" name="_ExtendedDescription">
    <vt:lpwstr/>
  </property>
  <property fmtid="{D5CDD505-2E9C-101B-9397-08002B2CF9AE}" pid="5" name="TriggerFlowInfo">
    <vt:lpwstr/>
  </property>
  <property fmtid="{D5CDD505-2E9C-101B-9397-08002B2CF9AE}" pid="6" name="ComplianceAssetId">
    <vt:lpwstr/>
  </property>
  <property fmtid="{D5CDD505-2E9C-101B-9397-08002B2CF9AE}" pid="7" name="MediaServiceImageTags">
    <vt:lpwstr/>
  </property>
</Properties>
</file>